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7" r:id="rId6"/>
    <p:sldId id="788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A57A34-FBD6-437F-9CEE-9F63529F0A23}" v="2" dt="2023-04-25T13:17:29.99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102" d="100"/>
          <a:sy n="102" d="100"/>
        </p:scale>
        <p:origin x="189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ian Chen" userId="4e9d2434-fabe-4fdf-866a-49fb0b0e1654" providerId="ADAL" clId="{E8A57A34-FBD6-437F-9CEE-9F63529F0A23}"/>
    <pc:docChg chg="modSld">
      <pc:chgData name="Qian Chen" userId="4e9d2434-fabe-4fdf-866a-49fb0b0e1654" providerId="ADAL" clId="{E8A57A34-FBD6-437F-9CEE-9F63529F0A23}" dt="2023-04-25T13:18:07.678" v="83" actId="20577"/>
      <pc:docMkLst>
        <pc:docMk/>
      </pc:docMkLst>
      <pc:sldChg chg="modSp mod">
        <pc:chgData name="Qian Chen" userId="4e9d2434-fabe-4fdf-866a-49fb0b0e1654" providerId="ADAL" clId="{E8A57A34-FBD6-437F-9CEE-9F63529F0A23}" dt="2023-04-25T13:18:07.678" v="83" actId="20577"/>
        <pc:sldMkLst>
          <pc:docMk/>
          <pc:sldMk cId="46549111" sldId="787"/>
        </pc:sldMkLst>
        <pc:spChg chg="mod">
          <ac:chgData name="Qian Chen" userId="4e9d2434-fabe-4fdf-866a-49fb0b0e1654" providerId="ADAL" clId="{E8A57A34-FBD6-437F-9CEE-9F63529F0A23}" dt="2023-04-25T13:18:07.678" v="83" actId="20577"/>
          <ac:spMkLst>
            <pc:docMk/>
            <pc:sldMk cId="46549111" sldId="787"/>
            <ac:spMk id="29716" creationId="{00000000-0000-0000-0000-000000000000}"/>
          </ac:spMkLst>
        </pc:spChg>
      </pc:sldChg>
    </pc:docChg>
  </pc:docChgLst>
  <pc:docChgLst>
    <pc:chgData name="Qian Chen XB" userId="4e9d2434-fabe-4fdf-866a-49fb0b0e1654" providerId="ADAL" clId="{678655AD-CCBA-4F1F-B163-56642395616A}"/>
    <pc:docChg chg="undo custSel modSld modMainMaster">
      <pc:chgData name="Qian Chen XB" userId="4e9d2434-fabe-4fdf-866a-49fb0b0e1654" providerId="ADAL" clId="{678655AD-CCBA-4F1F-B163-56642395616A}" dt="2023-02-27T09:23:00.986" v="827" actId="20577"/>
      <pc:docMkLst>
        <pc:docMk/>
      </pc:docMkLst>
      <pc:sldChg chg="modSp mod">
        <pc:chgData name="Qian Chen XB" userId="4e9d2434-fabe-4fdf-866a-49fb0b0e1654" providerId="ADAL" clId="{678655AD-CCBA-4F1F-B163-56642395616A}" dt="2023-02-27T09:07:57.237" v="680" actId="20577"/>
        <pc:sldMkLst>
          <pc:docMk/>
          <pc:sldMk cId="46549111" sldId="787"/>
        </pc:sldMkLst>
        <pc:spChg chg="mod">
          <ac:chgData name="Qian Chen XB" userId="4e9d2434-fabe-4fdf-866a-49fb0b0e1654" providerId="ADAL" clId="{678655AD-CCBA-4F1F-B163-56642395616A}" dt="2023-02-27T09:07:57.237" v="680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 modGraphic">
          <ac:chgData name="Qian Chen XB" userId="4e9d2434-fabe-4fdf-866a-49fb0b0e1654" providerId="ADAL" clId="{678655AD-CCBA-4F1F-B163-56642395616A}" dt="2023-02-24T12:27:17.878" v="286" actId="14734"/>
          <ac:graphicFrameMkLst>
            <pc:docMk/>
            <pc:sldMk cId="46549111" sldId="787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678655AD-CCBA-4F1F-B163-56642395616A}" dt="2023-02-24T13:02:44.325" v="675" actId="20577"/>
        <pc:sldMkLst>
          <pc:docMk/>
          <pc:sldMk cId="1422372147" sldId="788"/>
        </pc:sldMkLst>
        <pc:spChg chg="mod">
          <ac:chgData name="Qian Chen XB" userId="4e9d2434-fabe-4fdf-866a-49fb0b0e1654" providerId="ADAL" clId="{678655AD-CCBA-4F1F-B163-56642395616A}" dt="2023-02-24T13:02:44.325" v="675" actId="20577"/>
          <ac:spMkLst>
            <pc:docMk/>
            <pc:sldMk cId="1422372147" sldId="788"/>
            <ac:spMk id="29716" creationId="{00000000-0000-0000-0000-000000000000}"/>
          </ac:spMkLst>
        </pc:spChg>
        <pc:graphicFrameChg chg="mod">
          <ac:chgData name="Qian Chen XB" userId="4e9d2434-fabe-4fdf-866a-49fb0b0e1654" providerId="ADAL" clId="{678655AD-CCBA-4F1F-B163-56642395616A}" dt="2023-02-24T12:17:48.260" v="273"/>
          <ac:graphicFrameMkLst>
            <pc:docMk/>
            <pc:sldMk cId="1422372147" sldId="788"/>
            <ac:graphicFrameMk id="4" creationId="{506BE77A-240F-4056-8A43-E031ACA541BD}"/>
          </ac:graphicFrameMkLst>
        </pc:graphicFrameChg>
      </pc:sldChg>
      <pc:sldChg chg="addSp delSp modSp mod">
        <pc:chgData name="Qian Chen XB" userId="4e9d2434-fabe-4fdf-866a-49fb0b0e1654" providerId="ADAL" clId="{678655AD-CCBA-4F1F-B163-56642395616A}" dt="2023-02-27T09:23:00.986" v="827" actId="20577"/>
        <pc:sldMkLst>
          <pc:docMk/>
          <pc:sldMk cId="1977222732" sldId="789"/>
        </pc:sldMkLst>
        <pc:spChg chg="add del mod">
          <ac:chgData name="Qian Chen XB" userId="4e9d2434-fabe-4fdf-866a-49fb0b0e1654" providerId="ADAL" clId="{678655AD-CCBA-4F1F-B163-56642395616A}" dt="2023-02-24T11:49:31.307" v="119" actId="478"/>
          <ac:spMkLst>
            <pc:docMk/>
            <pc:sldMk cId="1977222732" sldId="789"/>
            <ac:spMk id="2" creationId="{39CE886D-ECBF-6395-397F-21307632BF23}"/>
          </ac:spMkLst>
        </pc:spChg>
        <pc:spChg chg="mod">
          <ac:chgData name="Qian Chen XB" userId="4e9d2434-fabe-4fdf-866a-49fb0b0e1654" providerId="ADAL" clId="{678655AD-CCBA-4F1F-B163-56642395616A}" dt="2023-02-24T11:49:12.504" v="115" actId="20577"/>
          <ac:spMkLst>
            <pc:docMk/>
            <pc:sldMk cId="1977222732" sldId="789"/>
            <ac:spMk id="29698" creationId="{00000000-0000-0000-0000-000000000000}"/>
          </ac:spMkLst>
        </pc:spChg>
        <pc:spChg chg="add del mod">
          <ac:chgData name="Qian Chen XB" userId="4e9d2434-fabe-4fdf-866a-49fb0b0e1654" providerId="ADAL" clId="{678655AD-CCBA-4F1F-B163-56642395616A}" dt="2023-02-27T09:23:00.986" v="827" actId="20577"/>
          <ac:spMkLst>
            <pc:docMk/>
            <pc:sldMk cId="1977222732" sldId="789"/>
            <ac:spMk id="29716" creationId="{00000000-0000-0000-0000-000000000000}"/>
          </ac:spMkLst>
        </pc:spChg>
        <pc:graphicFrameChg chg="del">
          <ac:chgData name="Qian Chen XB" userId="4e9d2434-fabe-4fdf-866a-49fb0b0e1654" providerId="ADAL" clId="{678655AD-CCBA-4F1F-B163-56642395616A}" dt="2023-02-24T11:49:20.487" v="116" actId="478"/>
          <ac:graphicFrameMkLst>
            <pc:docMk/>
            <pc:sldMk cId="1977222732" sldId="789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678655AD-CCBA-4F1F-B163-56642395616A}" dt="2023-02-27T09:09:06.374" v="686" actId="20577"/>
        <pc:sldMkLst>
          <pc:docMk/>
          <pc:sldMk cId="1162499768" sldId="791"/>
        </pc:sldMkLst>
        <pc:spChg chg="mod">
          <ac:chgData name="Qian Chen XB" userId="4e9d2434-fabe-4fdf-866a-49fb0b0e1654" providerId="ADAL" clId="{678655AD-CCBA-4F1F-B163-56642395616A}" dt="2023-02-24T12:20:19.399" v="275" actId="20577"/>
          <ac:spMkLst>
            <pc:docMk/>
            <pc:sldMk cId="1162499768" sldId="791"/>
            <ac:spMk id="5" creationId="{B8C69212-3522-461C-9724-398ECDD7D7EB}"/>
          </ac:spMkLst>
        </pc:spChg>
        <pc:spChg chg="mod">
          <ac:chgData name="Qian Chen XB" userId="4e9d2434-fabe-4fdf-866a-49fb0b0e1654" providerId="ADAL" clId="{678655AD-CCBA-4F1F-B163-56642395616A}" dt="2023-02-27T09:09:06.374" v="686" actId="20577"/>
          <ac:spMkLst>
            <pc:docMk/>
            <pc:sldMk cId="1162499768" sldId="791"/>
            <ac:spMk id="29716" creationId="{00000000-0000-0000-0000-000000000000}"/>
          </ac:spMkLst>
        </pc:spChg>
        <pc:graphicFrameChg chg="modGraphic">
          <ac:chgData name="Qian Chen XB" userId="4e9d2434-fabe-4fdf-866a-49fb0b0e1654" providerId="ADAL" clId="{678655AD-CCBA-4F1F-B163-56642395616A}" dt="2023-02-24T12:28:33.744" v="297" actId="20577"/>
          <ac:graphicFrameMkLst>
            <pc:docMk/>
            <pc:sldMk cId="1162499768" sldId="791"/>
            <ac:graphicFrameMk id="7" creationId="{D30E1F48-2AFF-4234-81EE-460B04B0C52D}"/>
          </ac:graphicFrameMkLst>
        </pc:graphicFrameChg>
      </pc:sldChg>
      <pc:sldMasterChg chg="modSp mod modSldLayout">
        <pc:chgData name="Qian Chen XB" userId="4e9d2434-fabe-4fdf-866a-49fb0b0e1654" providerId="ADAL" clId="{678655AD-CCBA-4F1F-B163-56642395616A}" dt="2023-02-24T11:47:03.602" v="104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678655AD-CCBA-4F1F-B163-56642395616A}" dt="2023-02-24T11:47:03.602" v="10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Qian Chen XB" userId="4e9d2434-fabe-4fdf-866a-49fb0b0e1654" providerId="ADAL" clId="{678655AD-CCBA-4F1F-B163-56642395616A}" dt="2023-02-24T11:46:11.288" v="5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678655AD-CCBA-4F1F-B163-56642395616A}" dt="2023-02-24T11:46:03.930" v="5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678655AD-CCBA-4F1F-B163-56642395616A}" dt="2023-02-24T11:46:11.288" v="5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Qian Chen XB" userId="4e9d2434-fabe-4fdf-866a-49fb0b0e1654" providerId="ADAL" clId="{2F17068A-F25F-409A-B241-266A294BB1E4}"/>
    <pc:docChg chg="custSel delSld modSld modMainMaster">
      <pc:chgData name="Qian Chen XB" userId="4e9d2434-fabe-4fdf-866a-49fb0b0e1654" providerId="ADAL" clId="{2F17068A-F25F-409A-B241-266A294BB1E4}" dt="2023-04-24T11:42:52.658" v="1045" actId="20577"/>
      <pc:docMkLst>
        <pc:docMk/>
      </pc:docMkLst>
      <pc:sldChg chg="modSp mod">
        <pc:chgData name="Qian Chen XB" userId="4e9d2434-fabe-4fdf-866a-49fb0b0e1654" providerId="ADAL" clId="{2F17068A-F25F-409A-B241-266A294BB1E4}" dt="2023-04-24T11:42:52.658" v="1045" actId="20577"/>
        <pc:sldMkLst>
          <pc:docMk/>
          <pc:sldMk cId="46549111" sldId="787"/>
        </pc:sldMkLst>
        <pc:spChg chg="mod">
          <ac:chgData name="Qian Chen XB" userId="4e9d2434-fabe-4fdf-866a-49fb0b0e1654" providerId="ADAL" clId="{2F17068A-F25F-409A-B241-266A294BB1E4}" dt="2023-04-23T13:55:37.672" v="110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Qian Chen XB" userId="4e9d2434-fabe-4fdf-866a-49fb0b0e1654" providerId="ADAL" clId="{2F17068A-F25F-409A-B241-266A294BB1E4}" dt="2023-04-24T11:42:52.658" v="1045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Graphic">
          <ac:chgData name="Qian Chen XB" userId="4e9d2434-fabe-4fdf-866a-49fb0b0e1654" providerId="ADAL" clId="{2F17068A-F25F-409A-B241-266A294BB1E4}" dt="2023-04-23T13:57:22.482" v="135" actId="20577"/>
          <ac:graphicFrameMkLst>
            <pc:docMk/>
            <pc:sldMk cId="46549111" sldId="787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2F17068A-F25F-409A-B241-266A294BB1E4}" dt="2023-04-24T06:09:35.620" v="870" actId="1076"/>
        <pc:sldMkLst>
          <pc:docMk/>
          <pc:sldMk cId="1422372147" sldId="788"/>
        </pc:sldMkLst>
        <pc:spChg chg="mod">
          <ac:chgData name="Qian Chen XB" userId="4e9d2434-fabe-4fdf-866a-49fb0b0e1654" providerId="ADAL" clId="{2F17068A-F25F-409A-B241-266A294BB1E4}" dt="2023-04-23T14:21:30.097" v="862" actId="13926"/>
          <ac:spMkLst>
            <pc:docMk/>
            <pc:sldMk cId="1422372147" sldId="788"/>
            <ac:spMk id="29716" creationId="{00000000-0000-0000-0000-000000000000}"/>
          </ac:spMkLst>
        </pc:spChg>
        <pc:graphicFrameChg chg="mod">
          <ac:chgData name="Qian Chen XB" userId="4e9d2434-fabe-4fdf-866a-49fb0b0e1654" providerId="ADAL" clId="{2F17068A-F25F-409A-B241-266A294BB1E4}" dt="2023-04-24T06:09:35.620" v="870" actId="1076"/>
          <ac:graphicFrameMkLst>
            <pc:docMk/>
            <pc:sldMk cId="1422372147" sldId="788"/>
            <ac:graphicFrameMk id="4" creationId="{506BE77A-240F-4056-8A43-E031ACA541BD}"/>
          </ac:graphicFrameMkLst>
        </pc:graphicFrameChg>
      </pc:sldChg>
      <pc:sldChg chg="modSp del mod">
        <pc:chgData name="Qian Chen XB" userId="4e9d2434-fabe-4fdf-866a-49fb0b0e1654" providerId="ADAL" clId="{2F17068A-F25F-409A-B241-266A294BB1E4}" dt="2023-04-23T13:55:25.490" v="106" actId="47"/>
        <pc:sldMkLst>
          <pc:docMk/>
          <pc:sldMk cId="1977222732" sldId="789"/>
        </pc:sldMkLst>
        <pc:spChg chg="mod">
          <ac:chgData name="Qian Chen XB" userId="4e9d2434-fabe-4fdf-866a-49fb0b0e1654" providerId="ADAL" clId="{2F17068A-F25F-409A-B241-266A294BB1E4}" dt="2023-04-23T13:55:00.078" v="105" actId="20577"/>
          <ac:spMkLst>
            <pc:docMk/>
            <pc:sldMk cId="1977222732" sldId="789"/>
            <ac:spMk id="29698" creationId="{00000000-0000-0000-0000-000000000000}"/>
          </ac:spMkLst>
        </pc:spChg>
      </pc:sldChg>
      <pc:sldChg chg="modSp del mod">
        <pc:chgData name="Qian Chen XB" userId="4e9d2434-fabe-4fdf-866a-49fb0b0e1654" providerId="ADAL" clId="{2F17068A-F25F-409A-B241-266A294BB1E4}" dt="2023-04-23T14:18:56.283" v="822" actId="47"/>
        <pc:sldMkLst>
          <pc:docMk/>
          <pc:sldMk cId="1162499768" sldId="791"/>
        </pc:sldMkLst>
        <pc:graphicFrameChg chg="modGraphic">
          <ac:chgData name="Qian Chen XB" userId="4e9d2434-fabe-4fdf-866a-49fb0b0e1654" providerId="ADAL" clId="{2F17068A-F25F-409A-B241-266A294BB1E4}" dt="2023-04-23T14:17:25.958" v="821" actId="20577"/>
          <ac:graphicFrameMkLst>
            <pc:docMk/>
            <pc:sldMk cId="1162499768" sldId="791"/>
            <ac:graphicFrameMk id="7" creationId="{D30E1F48-2AFF-4234-81EE-460B04B0C52D}"/>
          </ac:graphicFrameMkLst>
        </pc:graphicFrameChg>
      </pc:sldChg>
      <pc:sldMasterChg chg="modSp mod modSldLayout">
        <pc:chgData name="Qian Chen XB" userId="4e9d2434-fabe-4fdf-866a-49fb0b0e1654" providerId="ADAL" clId="{2F17068A-F25F-409A-B241-266A294BB1E4}" dt="2023-04-24T06:04:48.700" v="867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2F17068A-F25F-409A-B241-266A294BB1E4}" dt="2023-04-23T13:54:45.488" v="10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Qian Chen XB" userId="4e9d2434-fabe-4fdf-866a-49fb0b0e1654" providerId="ADAL" clId="{2F17068A-F25F-409A-B241-266A294BB1E4}" dt="2023-04-24T06:04:48.700" v="86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2F17068A-F25F-409A-B241-266A294BB1E4}" dt="2023-04-24T06:04:48.700" v="867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2F17068A-F25F-409A-B241-266A294BB1E4}" dt="2023-04-23T13:53:52.681" v="59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#156E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17-21 April,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39824" y="3104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S2-2305409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WG2#156E,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17-21 April, 2023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FS_REDCAP_Ph2, </a:t>
            </a:r>
            <a:r>
              <a:rPr lang="en-US" altLang="de-DE" sz="3600" b="1" dirty="0"/>
              <a:t>NR_REDCAP_Ph2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SA2#156E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0" y="2725817"/>
            <a:ext cx="8554481" cy="332769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7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normative CRs for SA2 NR_REDCAP_Ph2(S2-2305618/S2-2305625/S2-2305626)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related to RAN SDT work in relation with NR_REDCAP_Ph2(S2-2305620/S2-2305621)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LS (S2-2305617/S2-2305619) to CT4/RAN3/RAN2 for alignment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And it is used up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Additional 0.25TU is used in SA2#156E. Additional </a:t>
            </a:r>
            <a:r>
              <a:rPr lang="en-US" altLang="de-DE" sz="1400" dirty="0">
                <a:highlight>
                  <a:srgbClr val="FFFF00"/>
                </a:highlight>
              </a:rPr>
              <a:t>0.25TU</a:t>
            </a:r>
            <a:r>
              <a:rPr lang="en-US" altLang="de-DE" sz="1400" dirty="0"/>
              <a:t> for SA2#157 is planned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WID was update in SA#99 (SP-230171) with target completion date changed to June-2023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Further response from RAN WGs is needed to remove ENs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6142581"/>
              </p:ext>
            </p:extLst>
          </p:nvPr>
        </p:nvGraphicFramePr>
        <p:xfrm>
          <a:off x="307178" y="1218368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0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4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95%-&gt;98%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SA2#154AHE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7134" y="1237781"/>
            <a:ext cx="8554481" cy="40037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(SA2#157)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work on remaining issues (e.g. as indicated in the ENs), considering the responses from RAN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Details of the UE reachability request handling in AMF.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study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98% progress on the normative work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SA2#153E Oct(0.5 TU): Start of the normative work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Feb (0.5 TU): Solving remaining issues </a:t>
            </a:r>
            <a:r>
              <a:rPr lang="en-US" altLang="zh-CN" sz="1200" b="1" u="sng" dirty="0"/>
              <a:t>-&gt; changed to SA2#154AHE Jan (0.5 TU)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SA2#156 Apr (0.25 TU): solving remaining issues, e.g. including new LSs from CT4 and RAN2.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SA2#157 May (</a:t>
            </a:r>
            <a:r>
              <a:rPr lang="en-US" altLang="zh-CN" sz="1200" dirty="0">
                <a:solidFill>
                  <a:srgbClr val="FF0000"/>
                </a:solidFill>
                <a:highlight>
                  <a:srgbClr val="FFFF00"/>
                </a:highlight>
              </a:rPr>
              <a:t>0.25</a:t>
            </a:r>
            <a:r>
              <a:rPr lang="en-US" altLang="zh-CN" sz="1200" dirty="0"/>
              <a:t>): solving remaining issues related to RAN WGs responses.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7727875"/>
              </p:ext>
            </p:extLst>
          </p:nvPr>
        </p:nvGraphicFramePr>
        <p:xfrm>
          <a:off x="394854" y="5491595"/>
          <a:ext cx="8193232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7472929" imgH="664006" progId="Excel.Sheet.12">
                  <p:embed/>
                </p:oleObj>
              </mc:Choice>
              <mc:Fallback>
                <p:oleObj name="Worksheet" r:id="rId3" imgW="7472929" imgH="664006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4854" y="5491595"/>
                        <a:ext cx="8193232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19184</TotalTime>
  <Words>432</Words>
  <Application>Microsoft Office PowerPoint</Application>
  <PresentationFormat>On-screen Show (4:3)</PresentationFormat>
  <Paragraphs>51</Paragraphs>
  <Slides>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Worksheet</vt:lpstr>
      <vt:lpstr>   FS_REDCAP_Ph2, NR_REDCAP_Ph2  Status Report</vt:lpstr>
      <vt:lpstr>FS_REDCAP_Ph2, NR_REDCAP_Ph2  status after SA2#156E (1/2)</vt:lpstr>
      <vt:lpstr>FS_REDCAP_Ph2, NR_REDCAP_Ph2  status after SA2#154AHE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</cp:lastModifiedBy>
  <cp:revision>1419</cp:revision>
  <dcterms:created xsi:type="dcterms:W3CDTF">2008-08-30T09:32:10Z</dcterms:created>
  <dcterms:modified xsi:type="dcterms:W3CDTF">2023-04-25T13:18:11Z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